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44872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Why the Middle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(10 + 1 NS), 3-4 NS targets for walls/blocking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7682D7-CD82-5B2D-93F7-DAB7A70B99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6264"/>
            <a:ext cx="7031666" cy="48646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Why the Middle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Rounds: 31</a:t>
            </a:r>
          </a:p>
          <a:p>
            <a:r>
              <a:rPr lang="en-US" dirty="0"/>
              <a:t>Targets: 14 USPSA, 3 steel</a:t>
            </a:r>
          </a:p>
          <a:p>
            <a:endParaRPr lang="en-US" dirty="0"/>
          </a:p>
          <a:p>
            <a:r>
              <a:rPr lang="en-US" dirty="0"/>
              <a:t>Handgun start position: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133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2022-06-20T19:44:03Z</dcterms:modified>
  <cp:category>Shooting</cp:category>
</cp:coreProperties>
</file>

<file path=docProps/thumbnail.jpeg>
</file>